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15.06.2021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1" name="Рисунок 20" descr="сабантуй 2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4000504"/>
            <a:ext cx="2928958" cy="2771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 descr="сабантуй 2021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2583784"/>
            <a:ext cx="2857520" cy="3852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818" y="0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 descr="День защиты детей 2021г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728" y="0"/>
            <a:ext cx="2929006" cy="2929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4143372" y="3786190"/>
            <a:ext cx="22145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Сабантуй.</a:t>
            </a:r>
          </a:p>
          <a:p>
            <a:r>
              <a:rPr lang="ru-RU" sz="1200" b="1" i="1" dirty="0" smtClean="0">
                <a:solidFill>
                  <a:srgbClr val="FF0000"/>
                </a:solidFill>
              </a:rPr>
              <a:t>Поучаствовать в национальных играх – </a:t>
            </a:r>
            <a:r>
              <a:rPr lang="ru-RU" sz="1200" b="1" i="1" dirty="0" err="1" smtClean="0">
                <a:solidFill>
                  <a:srgbClr val="FF0000"/>
                </a:solidFill>
              </a:rPr>
              <a:t>перетягивании</a:t>
            </a:r>
            <a:r>
              <a:rPr lang="ru-RU" sz="1200" b="1" i="1" dirty="0" smtClean="0">
                <a:solidFill>
                  <a:srgbClr val="FF0000"/>
                </a:solidFill>
              </a:rPr>
              <a:t> каната, разбивании горшка, беге в мешках, с коромыслом и вёдрами, поднятие  гири, музыкальные конкурсы и других – смогли все желающие. На игровой площадке царили азарт и веселье: одни дети старались ловко и быстро выполнить задания, другие изо всех сил поддерживали участников. </a:t>
            </a:r>
            <a:endParaRPr lang="ru-RU" sz="12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72454" y="0"/>
            <a:ext cx="1071546" cy="1071546"/>
          </a:xfrm>
          <a:prstGeom prst="rect">
            <a:avLst/>
          </a:prstGeom>
        </p:spPr>
      </p:pic>
      <p:sp>
        <p:nvSpPr>
          <p:cNvPr id="19" name="Солнце 18"/>
          <p:cNvSpPr/>
          <p:nvPr/>
        </p:nvSpPr>
        <p:spPr>
          <a:xfrm>
            <a:off x="4429124" y="1357298"/>
            <a:ext cx="1714512" cy="171451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Century Schoolbook" pitchFamily="18" charset="0"/>
              </a:rPr>
              <a:t>июнь</a:t>
            </a:r>
            <a:endParaRPr lang="ru-RU" sz="11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15074" y="1857364"/>
            <a:ext cx="2398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 Antiqua" pitchFamily="18" charset="0"/>
              </a:rPr>
              <a:t>День защиты детей</a:t>
            </a:r>
            <a:endParaRPr lang="ru-RU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42976" y="2928934"/>
            <a:ext cx="4714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solidFill>
                  <a:srgbClr val="92D050"/>
                </a:solidFill>
              </a:rPr>
              <a:t>1 июня провели праздник, посвященный ко Дню защиты детей. Праздник получился ярким, веселым и интересным. На центральной площадке села звучали детские песни, стихи… Дети с удовольствием принимали участие в соревнованиях, эстафетах и получили м</a:t>
            </a:r>
            <a:r>
              <a:rPr lang="ru-RU" sz="1200" b="1" dirty="0" smtClean="0">
                <a:solidFill>
                  <a:srgbClr val="92D050"/>
                </a:solidFill>
              </a:rPr>
              <a:t>ассу положительных эмоций.</a:t>
            </a:r>
            <a:endParaRPr lang="ru-RU" sz="1200" b="1" dirty="0">
              <a:solidFill>
                <a:srgbClr val="92D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818" y="107154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</TotalTime>
  <Words>115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2021-06-03T07:39:14Z</dcterms:created>
  <dcterms:modified xsi:type="dcterms:W3CDTF">2021-06-15T05:44:56Z</dcterms:modified>
</cp:coreProperties>
</file>